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PT Sans Narrow" panose="020B0506020203020204" pitchFamily="3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768" y="-45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512140ae02_0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512140ae02_0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3"/>
          <p:cNvCxnSpPr>
            <a:stCxn id="41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42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41" name="Google Shape;41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4" name="Google Shape;44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46" name="Google Shape;46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47" name="Google Shape;47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51" name="Google Shape;5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52" name="Google Shape;52;p3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3" name="Google Shape;53;p3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54" name="Google Shape;5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57" name="Google Shape;57;p3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58" name="Google Shape;5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61" name="Google Shape;61;p3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62" name="Google Shape;6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65" name="Google Shape;65;p3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3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" name="Google Shape;7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80" name="Google Shape;8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82" name="Google Shape;8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04725" y="2462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"/>
          <p:cNvSpPr txBox="1">
            <a:spLocks noGrp="1"/>
          </p:cNvSpPr>
          <p:nvPr>
            <p:ph type="subTitle" idx="1"/>
          </p:nvPr>
        </p:nvSpPr>
        <p:spPr>
          <a:xfrm>
            <a:off x="2249425" y="8270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5" name="Google Shape;85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7" name="Google Shape;87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88" name="Google Shape;88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93" name="Google Shape;93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98" name="Google Shape;98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03" name="Google Shape;103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4"/>
          <p:cNvSpPr txBox="1">
            <a:spLocks noGrp="1"/>
          </p:cNvSpPr>
          <p:nvPr>
            <p:ph type="body" idx="2"/>
          </p:nvPr>
        </p:nvSpPr>
        <p:spPr>
          <a:xfrm>
            <a:off x="413425" y="1939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" name="Google Shape;112;p4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4" name="Google Shape;114;p4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4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5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2" name="Google Shape;12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23" name="Google Shape;12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7" name="Google Shape;12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28" name="Google Shape;12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32" name="Google Shape;13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3" name="Google Shape;13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4" name="Google Shape;13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5" name="Google Shape;13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/>
          <p:nvPr/>
        </p:nvSpPr>
        <p:spPr>
          <a:xfrm>
            <a:off x="432000" y="76869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37" name="Google Shape;137;p5"/>
          <p:cNvGrpSpPr/>
          <p:nvPr/>
        </p:nvGrpSpPr>
        <p:grpSpPr>
          <a:xfrm>
            <a:off x="95351" y="7514559"/>
            <a:ext cx="7581691" cy="5901"/>
            <a:chOff x="1890075" y="5241175"/>
            <a:chExt cx="4240556" cy="257700"/>
          </a:xfrm>
        </p:grpSpPr>
        <p:sp>
          <p:nvSpPr>
            <p:cNvPr id="138" name="Google Shape;13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2" name="Google Shape;142;p5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6" name="Google Shape;146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47" name="Google Shape;147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48" name="Google Shape;148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404725" y="246200"/>
            <a:ext cx="6908400" cy="7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/>
              <a:t>New York City TLC Project Preliminary Data Summary</a:t>
            </a:r>
            <a:endParaRPr sz="1900"/>
          </a:p>
        </p:txBody>
      </p:sp>
      <p:sp>
        <p:nvSpPr>
          <p:cNvPr id="155" name="Google Shape;155;p8"/>
          <p:cNvSpPr txBox="1">
            <a:spLocks noGrp="1"/>
          </p:cNvSpPr>
          <p:nvPr>
            <p:ph type="subTitle" idx="1"/>
          </p:nvPr>
        </p:nvSpPr>
        <p:spPr>
          <a:xfrm>
            <a:off x="1941150" y="677675"/>
            <a:ext cx="38901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Executive summary report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Commission Prepared by </a:t>
            </a:r>
            <a:r>
              <a:rPr lang="en" b="1"/>
              <a:t>Automatidata</a:t>
            </a:r>
            <a:endParaRPr b="1"/>
          </a:p>
        </p:txBody>
      </p:sp>
      <p:sp>
        <p:nvSpPr>
          <p:cNvPr id="156" name="Google Shape;156;p8"/>
          <p:cNvSpPr txBox="1"/>
          <p:nvPr/>
        </p:nvSpPr>
        <p:spPr>
          <a:xfrm>
            <a:off x="4051263" y="5448175"/>
            <a:ext cx="30000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70" b="1" i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Total_amount variable </a:t>
            </a:r>
            <a:endParaRPr b="1"/>
          </a:p>
        </p:txBody>
      </p:sp>
      <p:sp>
        <p:nvSpPr>
          <p:cNvPr id="157" name="Google Shape;157;p8"/>
          <p:cNvSpPr txBox="1"/>
          <p:nvPr/>
        </p:nvSpPr>
        <p:spPr>
          <a:xfrm>
            <a:off x="432000" y="2019013"/>
            <a:ext cx="6908400" cy="101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Limousine Commission partnered with Automatidata to develop a regression model that predicts taxi fares. In this phase, the Automatidata data team conducted a preliminary review of the provided dataset to understand key variables and ensure the data is suitable for generating clear and meaningful insights.</a:t>
            </a:r>
            <a:endParaRPr sz="11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3701450" y="3674475"/>
            <a:ext cx="3639000" cy="1962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dataset includes variables that should be helpful for building prediction model(s) on taxi cab ride fares. </a:t>
            </a:r>
            <a:endParaRPr sz="11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identified outliers are short-distance trips with unusually high charges, as reflected in the </a:t>
            </a:r>
            <a:r>
              <a:rPr lang="en-US" sz="1100" dirty="0" err="1">
                <a:solidFill>
                  <a:schemeClr val="dk1"/>
                </a:solidFill>
                <a:highlight>
                  <a:srgbClr val="C0C0C0"/>
                </a:highlight>
                <a:latin typeface="Google Sans"/>
                <a:ea typeface="Google Sans"/>
                <a:cs typeface="Google Sans"/>
                <a:sym typeface="Google Sans"/>
              </a:rPr>
              <a:t>total_amount</a:t>
            </a:r>
            <a:r>
              <a:rPr lang="en-US" sz="1100" dirty="0">
                <a:solidFill>
                  <a:schemeClr val="dk1"/>
                </a:solidFill>
                <a:highlight>
                  <a:srgbClr val="C0C0C0"/>
                </a:highlight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variable. Reference screenshots illustrate these cases</a:t>
            </a:r>
            <a:r>
              <a:rPr lang="en" sz="11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</a:t>
            </a:r>
            <a:endParaRPr sz="11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8"/>
          <p:cNvSpPr txBox="1">
            <a:spLocks noGrp="1"/>
          </p:cNvSpPr>
          <p:nvPr>
            <p:ph type="body" idx="3"/>
          </p:nvPr>
        </p:nvSpPr>
        <p:spPr>
          <a:xfrm>
            <a:off x="438151" y="3762950"/>
            <a:ext cx="34077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000" dirty="0">
                <a:solidFill>
                  <a:schemeClr val="dk1"/>
                </a:solidFill>
              </a:rPr>
              <a:t>Identified outliers in the dataset.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000" dirty="0">
                <a:solidFill>
                  <a:schemeClr val="dk1"/>
                </a:solidFill>
              </a:rPr>
              <a:t>Selected key variables for predictive modeling, such as total fare and trip distance.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000" dirty="0">
                <a:solidFill>
                  <a:schemeClr val="dk1"/>
                </a:solidFill>
              </a:rPr>
              <a:t>Explored potential interactions between selected variables.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000" dirty="0">
                <a:solidFill>
                  <a:schemeClr val="dk1"/>
                </a:solidFill>
              </a:rPr>
              <a:t>Assessed the most useful components of the dataset for generating meaningful insights</a:t>
            </a:r>
            <a:r>
              <a:rPr lang="en" sz="1000" dirty="0">
                <a:solidFill>
                  <a:schemeClr val="dk1"/>
                </a:solidFill>
              </a:rPr>
              <a:t>.</a:t>
            </a:r>
            <a:endParaRPr sz="10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US" sz="1000" dirty="0">
                <a:solidFill>
                  <a:schemeClr val="dk1"/>
                </a:solidFill>
              </a:rPr>
              <a:t>Prepared the foundation for future exploratory analysis, visualizations, and modeling</a:t>
            </a:r>
            <a:r>
              <a:rPr lang="en" sz="1000" dirty="0">
                <a:solidFill>
                  <a:schemeClr val="dk1"/>
                </a:solidFill>
              </a:rPr>
              <a:t>.</a:t>
            </a:r>
            <a:endParaRPr sz="1000" dirty="0">
              <a:solidFill>
                <a:schemeClr val="dk1"/>
              </a:solidFill>
            </a:endParaRPr>
          </a:p>
        </p:txBody>
      </p:sp>
      <p:sp>
        <p:nvSpPr>
          <p:cNvPr id="160" name="Google Shape;160;p8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4077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Conduct a full exploratory data analysis</a:t>
            </a:r>
            <a:r>
              <a:rPr lang="en" sz="1100" dirty="0">
                <a:solidFill>
                  <a:schemeClr val="dk1"/>
                </a:solidFill>
              </a:rPr>
              <a:t>.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Perform data cleaning and analysis to understand unusual variables (e.g., outliers)</a:t>
            </a:r>
            <a:r>
              <a:rPr lang="en" sz="1100" dirty="0">
                <a:solidFill>
                  <a:schemeClr val="dk1"/>
                </a:solidFill>
              </a:rPr>
              <a:t>.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Use descriptive statistics to gain deeper insights into the dataset</a:t>
            </a:r>
            <a:r>
              <a:rPr lang="en" sz="1100" dirty="0">
                <a:solidFill>
                  <a:schemeClr val="dk1"/>
                </a:solidFill>
              </a:rPr>
              <a:t>. </a:t>
            </a:r>
            <a:endParaRPr sz="1100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sz="1100" dirty="0">
                <a:solidFill>
                  <a:schemeClr val="dk1"/>
                </a:solidFill>
              </a:rPr>
              <a:t>Build and run a regression model</a:t>
            </a:r>
            <a:r>
              <a:rPr lang="en" sz="1100" dirty="0">
                <a:solidFill>
                  <a:schemeClr val="dk1"/>
                </a:solidFill>
              </a:rPr>
              <a:t>.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61" name="Google Shape;161;p8"/>
          <p:cNvSpPr txBox="1">
            <a:spLocks noGrp="1"/>
          </p:cNvSpPr>
          <p:nvPr>
            <p:ph type="subTitle" idx="6"/>
          </p:nvPr>
        </p:nvSpPr>
        <p:spPr>
          <a:xfrm>
            <a:off x="4051275" y="9304325"/>
            <a:ext cx="32190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[Alt-text] The total_amount variable indicates the necessity of further analyzing outlier variables.</a:t>
            </a:r>
            <a:endParaRPr/>
          </a:p>
        </p:txBody>
      </p:sp>
      <p:pic>
        <p:nvPicPr>
          <p:cNvPr id="162" name="Google Shape;1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5575" y="5695575"/>
            <a:ext cx="876200" cy="35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4300" y="5695575"/>
            <a:ext cx="737276" cy="35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Microsoft Office PowerPoint</Application>
  <PresentationFormat>Personalizar</PresentationFormat>
  <Paragraphs>17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9" baseType="lpstr">
      <vt:lpstr>Arial</vt:lpstr>
      <vt:lpstr>Google Sans SemiBold</vt:lpstr>
      <vt:lpstr>Google Sans</vt:lpstr>
      <vt:lpstr>Roboto</vt:lpstr>
      <vt:lpstr>Work Sans</vt:lpstr>
      <vt:lpstr>PT Sans Narrow</vt:lpstr>
      <vt:lpstr>Calibri</vt:lpstr>
      <vt:lpstr>Simple Light</vt:lpstr>
      <vt:lpstr>New York City TLC Project Preliminary Data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Lucas Barretto</dc:creator>
  <cp:lastModifiedBy>Lucas Pimenta</cp:lastModifiedBy>
  <cp:revision>1</cp:revision>
  <dcterms:modified xsi:type="dcterms:W3CDTF">2025-08-06T19:57:42Z</dcterms:modified>
</cp:coreProperties>
</file>